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322" r:id="rId4"/>
    <p:sldId id="290" r:id="rId5"/>
    <p:sldId id="288" r:id="rId6"/>
    <p:sldId id="316" r:id="rId7"/>
    <p:sldId id="286" r:id="rId8"/>
    <p:sldId id="298" r:id="rId9"/>
    <p:sldId id="323" r:id="rId10"/>
    <p:sldId id="287" r:id="rId11"/>
    <p:sldId id="294" r:id="rId12"/>
    <p:sldId id="302" r:id="rId13"/>
    <p:sldId id="283" r:id="rId14"/>
    <p:sldId id="292" r:id="rId15"/>
    <p:sldId id="324" r:id="rId16"/>
    <p:sldId id="301" r:id="rId17"/>
    <p:sldId id="305" r:id="rId18"/>
    <p:sldId id="303" r:id="rId19"/>
    <p:sldId id="285" r:id="rId20"/>
    <p:sldId id="296" r:id="rId21"/>
    <p:sldId id="297" r:id="rId22"/>
    <p:sldId id="306" r:id="rId23"/>
    <p:sldId id="307" r:id="rId24"/>
    <p:sldId id="308" r:id="rId25"/>
    <p:sldId id="304" r:id="rId26"/>
    <p:sldId id="310" r:id="rId27"/>
    <p:sldId id="309" r:id="rId28"/>
    <p:sldId id="311" r:id="rId29"/>
    <p:sldId id="312" r:id="rId30"/>
    <p:sldId id="319" r:id="rId31"/>
    <p:sldId id="320" r:id="rId32"/>
    <p:sldId id="325" r:id="rId33"/>
    <p:sldId id="284" r:id="rId34"/>
    <p:sldId id="272" r:id="rId35"/>
    <p:sldId id="278" r:id="rId36"/>
    <p:sldId id="273" r:id="rId37"/>
    <p:sldId id="280" r:id="rId38"/>
    <p:sldId id="279" r:id="rId39"/>
    <p:sldId id="277" r:id="rId40"/>
    <p:sldId id="274" r:id="rId41"/>
    <p:sldId id="275" r:id="rId42"/>
    <p:sldId id="276" r:id="rId43"/>
    <p:sldId id="261" r:id="rId44"/>
    <p:sldId id="263" r:id="rId45"/>
    <p:sldId id="264" r:id="rId46"/>
    <p:sldId id="326" r:id="rId47"/>
    <p:sldId id="266" r:id="rId48"/>
    <p:sldId id="267" r:id="rId49"/>
    <p:sldId id="268" r:id="rId50"/>
    <p:sldId id="269" r:id="rId51"/>
    <p:sldId id="270" r:id="rId52"/>
    <p:sldId id="258" r:id="rId53"/>
    <p:sldId id="32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D6D6D6"/>
    <a:srgbClr val="2B2F55"/>
    <a:srgbClr val="FF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9" autoAdjust="0"/>
    <p:restoredTop sz="94670" autoAdjust="0"/>
  </p:normalViewPr>
  <p:slideViewPr>
    <p:cSldViewPr snapToGrid="0" showGuides="1">
      <p:cViewPr varScale="1">
        <p:scale>
          <a:sx n="99" d="100"/>
          <a:sy n="99" d="100"/>
        </p:scale>
        <p:origin x="78" y="396"/>
      </p:cViewPr>
      <p:guideLst/>
    </p:cSldViewPr>
  </p:slideViewPr>
  <p:outlineViewPr>
    <p:cViewPr>
      <p:scale>
        <a:sx n="33" d="100"/>
        <a:sy n="33" d="100"/>
      </p:scale>
      <p:origin x="0" y="-25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2F1C-3A0C-478F-A2F0-0F11DB091ED9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0C7AC-8291-450B-9FE7-40041385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2F1C-3A0C-478F-A2F0-0F11DB091ED9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0C7AC-8291-450B-9FE7-40041385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5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2F1C-3A0C-478F-A2F0-0F11DB091ED9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0C7AC-8291-450B-9FE7-40041385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2F1C-3A0C-478F-A2F0-0F11DB091ED9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0C7AC-8291-450B-9FE7-40041385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2F1C-3A0C-478F-A2F0-0F11DB091ED9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0C7AC-8291-450B-9FE7-40041385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2F1C-3A0C-478F-A2F0-0F11DB091ED9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0C7AC-8291-450B-9FE7-40041385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6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2F1C-3A0C-478F-A2F0-0F11DB091ED9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0C7AC-8291-450B-9FE7-40041385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2F1C-3A0C-478F-A2F0-0F11DB091ED9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0C7AC-8291-450B-9FE7-40041385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2F1C-3A0C-478F-A2F0-0F11DB091ED9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0C7AC-8291-450B-9FE7-40041385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1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2F1C-3A0C-478F-A2F0-0F11DB091ED9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0C7AC-8291-450B-9FE7-40041385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5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2F1C-3A0C-478F-A2F0-0F11DB091ED9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0C7AC-8291-450B-9FE7-40041385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2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12F1C-3A0C-478F-A2F0-0F11DB091ED9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0C7AC-8291-450B-9FE7-40041385C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0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triotic_Medl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4067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6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5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446"/>
            <a:ext cx="9211377" cy="611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8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302"/>
            <a:ext cx="9144000" cy="581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8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550"/>
            <a:ext cx="9185871" cy="572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5" y="317634"/>
            <a:ext cx="9204545" cy="61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28" y="527209"/>
            <a:ext cx="9376898" cy="59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5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24"/>
            <a:ext cx="9144000" cy="61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79"/>
            <a:ext cx="9144000" cy="60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5"/>
        <p14:stopEvt time="0" objId="5"/>
        <p14:playEvt time="0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"/>
            <a:ext cx="9140417" cy="686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" y="458002"/>
            <a:ext cx="91074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0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" y="195062"/>
            <a:ext cx="9141742" cy="64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2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19"/>
            <a:ext cx="9144000" cy="670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723"/>
            <a:ext cx="9121710" cy="57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1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430"/>
            <a:ext cx="9144000" cy="45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322"/>
            <a:ext cx="9149384" cy="544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196"/>
            <a:ext cx="9192666" cy="61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7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62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454"/>
            <a:ext cx="918464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377"/>
            <a:ext cx="91821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3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" y="429127"/>
            <a:ext cx="9136355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4"/>
        <p14:stopEvt time="1" objId="4"/>
        <p14:playEvt time="1" objId="4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" y="264695"/>
            <a:ext cx="9155043" cy="63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275"/>
            <a:ext cx="9186349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59" y="0"/>
            <a:ext cx="5537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815"/>
            <a:ext cx="9144000" cy="70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3" y="235553"/>
            <a:ext cx="9152933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5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56" y="0"/>
            <a:ext cx="5611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4" y="-22044"/>
            <a:ext cx="7722256" cy="688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7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778"/>
            <a:ext cx="10855568" cy="58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08" y="87428"/>
            <a:ext cx="6542039" cy="677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80" y="228599"/>
            <a:ext cx="9881280" cy="64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3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936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66596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Please sing together, “God Bless America”</a:t>
            </a:r>
            <a:endParaRPr lang="en-US" sz="4000" dirty="0">
              <a:solidFill>
                <a:srgbClr val="FFFDFF"/>
              </a:solidFill>
              <a:latin typeface="Zanzibar S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2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15"/>
        <p14:stopEvt time="1" objId="15"/>
        <p14:playEvt time="91" objId="15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87" y="25870"/>
            <a:ext cx="6832130" cy="6832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07354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God bless America</a:t>
            </a:r>
            <a:endParaRPr lang="en-US" sz="4000" dirty="0">
              <a:solidFill>
                <a:srgbClr val="FFFDFF"/>
              </a:solidFill>
              <a:latin typeface="Zanzibar S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5877" y="6150114"/>
            <a:ext cx="9249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Land that I love</a:t>
            </a:r>
            <a:endParaRPr lang="en-US" sz="4000" dirty="0">
              <a:solidFill>
                <a:srgbClr val="FFFDFF"/>
              </a:solidFill>
              <a:latin typeface="Zanzibar SF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" y="0"/>
            <a:ext cx="9119567" cy="608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6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36202"/>
            <a:ext cx="9249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Stand beside her, and guide her</a:t>
            </a:r>
            <a:endParaRPr lang="en-US" sz="4000" dirty="0">
              <a:solidFill>
                <a:srgbClr val="FFFDFF"/>
              </a:solidFill>
              <a:latin typeface="Zanzibar S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060275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Through the night, with a light from above.</a:t>
            </a:r>
            <a:endParaRPr lang="en-US" sz="4000" dirty="0">
              <a:solidFill>
                <a:srgbClr val="FFFDFF"/>
              </a:solidFill>
              <a:latin typeface="Zanzibar S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4656"/>
            <a:ext cx="9144000" cy="7187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2416" y="2920036"/>
            <a:ext cx="5149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From the mountains</a:t>
            </a:r>
            <a:endParaRPr lang="en-US" sz="4000" dirty="0">
              <a:solidFill>
                <a:srgbClr val="FFFDFF"/>
              </a:solidFill>
              <a:latin typeface="Zanzibar S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9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5126" y="256241"/>
            <a:ext cx="6073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To the prairies</a:t>
            </a:r>
            <a:endParaRPr lang="en-US" sz="4000" dirty="0">
              <a:solidFill>
                <a:srgbClr val="FFFDFF"/>
              </a:solidFill>
              <a:latin typeface="Zanzibar S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125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439" y="-1"/>
            <a:ext cx="969644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15503" y="5357631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To the oceans, white with foam</a:t>
            </a:r>
            <a:endParaRPr lang="en-US" sz="4000" dirty="0">
              <a:solidFill>
                <a:srgbClr val="FFFDFF"/>
              </a:solidFill>
              <a:latin typeface="Zanzibar S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294"/>
            <a:ext cx="9143999" cy="7312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3789" y="1276520"/>
            <a:ext cx="75269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God bless America,</a:t>
            </a:r>
          </a:p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 my home,</a:t>
            </a:r>
          </a:p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sweet home</a:t>
            </a:r>
            <a:endParaRPr lang="en-US" sz="4000" dirty="0">
              <a:solidFill>
                <a:srgbClr val="FFFDFF"/>
              </a:solidFill>
              <a:latin typeface="Zanzibar S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7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648" y="0"/>
            <a:ext cx="10274156" cy="68579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81464" y="1490008"/>
            <a:ext cx="6107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God bless America,</a:t>
            </a:r>
          </a:p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my home,</a:t>
            </a:r>
          </a:p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sweet home.</a:t>
            </a:r>
            <a:endParaRPr lang="en-US" sz="4000" dirty="0">
              <a:solidFill>
                <a:srgbClr val="FFFDFF"/>
              </a:solidFill>
              <a:latin typeface="Zanzibar S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648" y="0"/>
            <a:ext cx="10274156" cy="68579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81464" y="1490008"/>
            <a:ext cx="6107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God bless America,</a:t>
            </a:r>
          </a:p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my home,</a:t>
            </a:r>
          </a:p>
          <a:p>
            <a:pPr algn="ctr"/>
            <a:r>
              <a:rPr lang="en-US" sz="4000" dirty="0" smtClean="0">
                <a:solidFill>
                  <a:srgbClr val="FFFDFF"/>
                </a:solidFill>
                <a:latin typeface="Zanzibar SF" pitchFamily="2" charset="0"/>
              </a:rPr>
              <a:t>sweet home.</a:t>
            </a:r>
            <a:endParaRPr lang="en-US" sz="4000" dirty="0">
              <a:solidFill>
                <a:srgbClr val="FFFDFF"/>
              </a:solidFill>
              <a:latin typeface="Zanzibar S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4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55"/>
            <a:ext cx="9144000" cy="632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15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698"/>
            <a:ext cx="9100024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1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59"/>
            <a:ext cx="9146012" cy="607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76</Words>
  <Application>Microsoft Office PowerPoint</Application>
  <PresentationFormat>On-screen Show (4:3)</PresentationFormat>
  <Paragraphs>17</Paragraphs>
  <Slides>53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Zanzibar SF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GKW</dc:creator>
  <cp:lastModifiedBy>GKW</cp:lastModifiedBy>
  <cp:revision>62</cp:revision>
  <dcterms:created xsi:type="dcterms:W3CDTF">2015-07-02T18:42:54Z</dcterms:created>
  <dcterms:modified xsi:type="dcterms:W3CDTF">2015-07-03T13:49:48Z</dcterms:modified>
</cp:coreProperties>
</file>